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7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04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8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8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599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6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6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5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2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4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6AB37-61D1-42D3-A44F-F6E29BB60A2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08932-CDCB-4156-BF0D-497BCB7AE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2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7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822357" y="989806"/>
            <a:ext cx="914400" cy="4777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4602846" y="1397630"/>
            <a:ext cx="1781478" cy="22105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844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665838" y="848497"/>
            <a:ext cx="914400" cy="5848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4446327" y="1347729"/>
            <a:ext cx="1962711" cy="282885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515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822357" y="1087395"/>
            <a:ext cx="749643" cy="263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4462217" y="1312400"/>
            <a:ext cx="1963297" cy="30948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703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56454" y="989806"/>
            <a:ext cx="716692" cy="3282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4368189" y="1269983"/>
            <a:ext cx="4709908" cy="15967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209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31741" y="989806"/>
            <a:ext cx="1515762" cy="385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5025525" y="1319203"/>
            <a:ext cx="4110237" cy="23136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515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855308" y="989806"/>
            <a:ext cx="691978" cy="4188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4445948" y="1347329"/>
            <a:ext cx="4689814" cy="28539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732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15265" y="1062681"/>
            <a:ext cx="1037967" cy="2800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588476" y="1268627"/>
            <a:ext cx="4497859" cy="31303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83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515" y="522587"/>
            <a:ext cx="1457325" cy="16115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0907" y="365125"/>
            <a:ext cx="8990186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0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275" y="961231"/>
            <a:ext cx="9315450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5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275" y="961231"/>
            <a:ext cx="9315450" cy="4619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91049" y="6096000"/>
            <a:ext cx="5903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simple interpretation of numbers part of this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910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616411" y="922638"/>
            <a:ext cx="1037967" cy="4942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2" idx="4"/>
          </p:cNvCxnSpPr>
          <p:nvPr/>
        </p:nvCxnSpPr>
        <p:spPr>
          <a:xfrm flipH="1">
            <a:off x="2973859" y="1416908"/>
            <a:ext cx="1161536" cy="18123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180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15265" y="799070"/>
            <a:ext cx="1161535" cy="5848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2" idx="4"/>
          </p:cNvCxnSpPr>
          <p:nvPr/>
        </p:nvCxnSpPr>
        <p:spPr>
          <a:xfrm flipH="1">
            <a:off x="4250724" y="1383957"/>
            <a:ext cx="45309" cy="18288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832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23502" y="889686"/>
            <a:ext cx="757881" cy="4942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02442" y="1383957"/>
            <a:ext cx="32951" cy="27808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77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81168" y="989806"/>
            <a:ext cx="823783" cy="4023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4"/>
          </p:cNvCxnSpPr>
          <p:nvPr/>
        </p:nvCxnSpPr>
        <p:spPr>
          <a:xfrm flipH="1">
            <a:off x="4127157" y="1392195"/>
            <a:ext cx="65903" cy="298209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436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700" y="989806"/>
            <a:ext cx="9372600" cy="45624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48216" y="922638"/>
            <a:ext cx="683741" cy="486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" idx="5"/>
          </p:cNvCxnSpPr>
          <p:nvPr/>
        </p:nvCxnSpPr>
        <p:spPr>
          <a:xfrm>
            <a:off x="4331825" y="1337492"/>
            <a:ext cx="2052499" cy="156222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77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Widescreen</PresentationFormat>
  <Paragraphs>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Module 04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2015-09-03T18:35:20Z</dcterms:created>
  <dcterms:modified xsi:type="dcterms:W3CDTF">2019-08-01T17:37:42Z</dcterms:modified>
</cp:coreProperties>
</file>